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7772399" cy="100583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213"/>
            <a:ext cx="7772400" cy="3091180"/>
          </a:xfrm>
          <a:custGeom>
            <a:avLst/>
            <a:gdLst/>
            <a:ahLst/>
            <a:cxnLst/>
            <a:rect l="l" t="t" r="r" b="b"/>
            <a:pathLst>
              <a:path w="7772400" h="3091180">
                <a:moveTo>
                  <a:pt x="0" y="3090966"/>
                </a:moveTo>
                <a:lnTo>
                  <a:pt x="7772399" y="3090966"/>
                </a:lnTo>
                <a:lnTo>
                  <a:pt x="7772399" y="0"/>
                </a:lnTo>
                <a:lnTo>
                  <a:pt x="0" y="0"/>
                </a:lnTo>
                <a:lnTo>
                  <a:pt x="0" y="3090966"/>
                </a:lnTo>
                <a:close/>
              </a:path>
            </a:pathLst>
          </a:custGeom>
          <a:solidFill>
            <a:srgbClr val="535353">
              <a:alpha val="6862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9423280"/>
            <a:ext cx="7772400" cy="633730"/>
          </a:xfrm>
          <a:custGeom>
            <a:avLst/>
            <a:gdLst/>
            <a:ahLst/>
            <a:cxnLst/>
            <a:rect l="l" t="t" r="r" b="b"/>
            <a:pathLst>
              <a:path w="7772400" h="633729">
                <a:moveTo>
                  <a:pt x="0" y="633692"/>
                </a:moveTo>
                <a:lnTo>
                  <a:pt x="7772399" y="633692"/>
                </a:lnTo>
                <a:lnTo>
                  <a:pt x="7772399" y="0"/>
                </a:lnTo>
                <a:lnTo>
                  <a:pt x="0" y="0"/>
                </a:lnTo>
                <a:lnTo>
                  <a:pt x="0" y="633692"/>
                </a:lnTo>
                <a:close/>
              </a:path>
            </a:pathLst>
          </a:custGeom>
          <a:solidFill>
            <a:srgbClr val="535353">
              <a:alpha val="6862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3829" y="316726"/>
            <a:ext cx="6784740" cy="1984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png"/><Relationship Id="rId7" Type="http://schemas.openxmlformats.org/officeDocument/2006/relationships/image" Target="../media/image10.jpg"/><Relationship Id="rId8" Type="http://schemas.openxmlformats.org/officeDocument/2006/relationships/image" Target="../media/image11.jpg"/><Relationship Id="rId9" Type="http://schemas.openxmlformats.org/officeDocument/2006/relationships/image" Target="../media/image12.jp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jpg"/><Relationship Id="rId14" Type="http://schemas.openxmlformats.org/officeDocument/2006/relationships/image" Target="../media/image1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399" cy="10058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772399" cy="5419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3338271"/>
            <a:ext cx="7772400" cy="6720205"/>
          </a:xfrm>
          <a:custGeom>
            <a:avLst/>
            <a:gdLst/>
            <a:ahLst/>
            <a:cxnLst/>
            <a:rect l="l" t="t" r="r" b="b"/>
            <a:pathLst>
              <a:path w="7772400" h="6720205">
                <a:moveTo>
                  <a:pt x="0" y="6720127"/>
                </a:moveTo>
                <a:lnTo>
                  <a:pt x="7772399" y="6720127"/>
                </a:lnTo>
                <a:lnTo>
                  <a:pt x="7772399" y="0"/>
                </a:lnTo>
                <a:lnTo>
                  <a:pt x="0" y="0"/>
                </a:lnTo>
                <a:lnTo>
                  <a:pt x="0" y="6720127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2618" y="3947789"/>
            <a:ext cx="6113780" cy="176593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750" spc="-200"/>
              <a:t>2020</a:t>
            </a:r>
            <a:endParaRPr sz="3750"/>
          </a:p>
          <a:p>
            <a:pPr marL="12700" marR="5080">
              <a:lnSpc>
                <a:spcPct val="102099"/>
              </a:lnSpc>
            </a:pPr>
            <a:r>
              <a:rPr dirty="0" sz="3750" spc="-715"/>
              <a:t>CONTRACTS </a:t>
            </a:r>
            <a:r>
              <a:rPr dirty="0" sz="3750" spc="-650"/>
              <a:t>COMMITTEE </a:t>
            </a:r>
            <a:r>
              <a:rPr dirty="0" sz="3750" spc="-535"/>
              <a:t>VIRTUAL  </a:t>
            </a:r>
            <a:r>
              <a:rPr dirty="0" sz="3750" spc="-570"/>
              <a:t>SEMINAR</a:t>
            </a:r>
            <a:r>
              <a:rPr dirty="0" sz="3750" spc="-450"/>
              <a:t> </a:t>
            </a:r>
            <a:r>
              <a:rPr dirty="0" sz="3750" spc="-635"/>
              <a:t>SERIES</a:t>
            </a:r>
            <a:endParaRPr sz="3750"/>
          </a:p>
        </p:txBody>
      </p:sp>
      <p:sp>
        <p:nvSpPr>
          <p:cNvPr id="6" name="object 6"/>
          <p:cNvSpPr txBox="1"/>
          <p:nvPr/>
        </p:nvSpPr>
        <p:spPr>
          <a:xfrm>
            <a:off x="572618" y="3645739"/>
            <a:ext cx="3821429" cy="215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50" spc="70">
                <a:solidFill>
                  <a:srgbClr val="FF5757"/>
                </a:solidFill>
                <a:latin typeface="Times New Roman"/>
                <a:cs typeface="Times New Roman"/>
              </a:rPr>
              <a:t>V</a:t>
            </a:r>
            <a:r>
              <a:rPr dirty="0" sz="1250" spc="-70">
                <a:solidFill>
                  <a:srgbClr val="FF5757"/>
                </a:solidFill>
                <a:latin typeface="Times New Roman"/>
                <a:cs typeface="Times New Roman"/>
              </a:rPr>
              <a:t> </a:t>
            </a:r>
            <a:r>
              <a:rPr dirty="0" sz="1250" spc="-40">
                <a:solidFill>
                  <a:srgbClr val="FF5757"/>
                </a:solidFill>
                <a:latin typeface="Times New Roman"/>
                <a:cs typeface="Times New Roman"/>
              </a:rPr>
              <a:t>I</a:t>
            </a:r>
            <a:r>
              <a:rPr dirty="0" sz="1250" spc="-65">
                <a:solidFill>
                  <a:srgbClr val="FF5757"/>
                </a:solidFill>
                <a:latin typeface="Times New Roman"/>
                <a:cs typeface="Times New Roman"/>
              </a:rPr>
              <a:t> </a:t>
            </a:r>
            <a:r>
              <a:rPr dirty="0" sz="1250">
                <a:solidFill>
                  <a:srgbClr val="FF5757"/>
                </a:solidFill>
                <a:latin typeface="Times New Roman"/>
                <a:cs typeface="Times New Roman"/>
              </a:rPr>
              <a:t>R</a:t>
            </a:r>
            <a:r>
              <a:rPr dirty="0" sz="1250" spc="-65">
                <a:solidFill>
                  <a:srgbClr val="FF5757"/>
                </a:solidFill>
                <a:latin typeface="Times New Roman"/>
                <a:cs typeface="Times New Roman"/>
              </a:rPr>
              <a:t> </a:t>
            </a:r>
            <a:r>
              <a:rPr dirty="0" sz="1250" spc="-50">
                <a:solidFill>
                  <a:srgbClr val="FF5757"/>
                </a:solidFill>
                <a:latin typeface="Times New Roman"/>
                <a:cs typeface="Times New Roman"/>
              </a:rPr>
              <a:t>G</a:t>
            </a:r>
            <a:r>
              <a:rPr dirty="0" sz="1250" spc="-65">
                <a:solidFill>
                  <a:srgbClr val="FF5757"/>
                </a:solidFill>
                <a:latin typeface="Times New Roman"/>
                <a:cs typeface="Times New Roman"/>
              </a:rPr>
              <a:t> </a:t>
            </a:r>
            <a:r>
              <a:rPr dirty="0" sz="1250" spc="-40">
                <a:solidFill>
                  <a:srgbClr val="FF5757"/>
                </a:solidFill>
                <a:latin typeface="Times New Roman"/>
                <a:cs typeface="Times New Roman"/>
              </a:rPr>
              <a:t>I</a:t>
            </a:r>
            <a:r>
              <a:rPr dirty="0" sz="1250" spc="-65">
                <a:solidFill>
                  <a:srgbClr val="FF5757"/>
                </a:solidFill>
                <a:latin typeface="Times New Roman"/>
                <a:cs typeface="Times New Roman"/>
              </a:rPr>
              <a:t> </a:t>
            </a:r>
            <a:r>
              <a:rPr dirty="0" sz="1250" spc="65">
                <a:solidFill>
                  <a:srgbClr val="FF5757"/>
                </a:solidFill>
                <a:latin typeface="Times New Roman"/>
                <a:cs typeface="Times New Roman"/>
              </a:rPr>
              <a:t>N</a:t>
            </a:r>
            <a:r>
              <a:rPr dirty="0" sz="1250" spc="-65">
                <a:solidFill>
                  <a:srgbClr val="FF5757"/>
                </a:solidFill>
                <a:latin typeface="Times New Roman"/>
                <a:cs typeface="Times New Roman"/>
              </a:rPr>
              <a:t> </a:t>
            </a:r>
            <a:r>
              <a:rPr dirty="0" sz="1250" spc="-40">
                <a:solidFill>
                  <a:srgbClr val="FF5757"/>
                </a:solidFill>
                <a:latin typeface="Times New Roman"/>
                <a:cs typeface="Times New Roman"/>
              </a:rPr>
              <a:t>I</a:t>
            </a:r>
            <a:r>
              <a:rPr dirty="0" sz="1250" spc="-65">
                <a:solidFill>
                  <a:srgbClr val="FF5757"/>
                </a:solidFill>
                <a:latin typeface="Times New Roman"/>
                <a:cs typeface="Times New Roman"/>
              </a:rPr>
              <a:t> </a:t>
            </a:r>
            <a:r>
              <a:rPr dirty="0" sz="1250" spc="60">
                <a:solidFill>
                  <a:srgbClr val="FF5757"/>
                </a:solidFill>
                <a:latin typeface="Times New Roman"/>
                <a:cs typeface="Times New Roman"/>
              </a:rPr>
              <a:t>A</a:t>
            </a:r>
            <a:r>
              <a:rPr dirty="0" sz="1250" spc="80">
                <a:solidFill>
                  <a:srgbClr val="FF5757"/>
                </a:solidFill>
                <a:latin typeface="Times New Roman"/>
                <a:cs typeface="Times New Roman"/>
              </a:rPr>
              <a:t> </a:t>
            </a:r>
            <a:r>
              <a:rPr dirty="0" sz="1250" spc="-65">
                <a:solidFill>
                  <a:srgbClr val="FF5757"/>
                </a:solidFill>
                <a:latin typeface="Times New Roman"/>
                <a:cs typeface="Times New Roman"/>
              </a:rPr>
              <a:t>S </a:t>
            </a:r>
            <a:r>
              <a:rPr dirty="0" sz="1250" spc="80">
                <a:solidFill>
                  <a:srgbClr val="FF5757"/>
                </a:solidFill>
                <a:latin typeface="Times New Roman"/>
                <a:cs typeface="Times New Roman"/>
              </a:rPr>
              <a:t>H</a:t>
            </a:r>
            <a:r>
              <a:rPr dirty="0" sz="1250" spc="-65">
                <a:solidFill>
                  <a:srgbClr val="FF5757"/>
                </a:solidFill>
                <a:latin typeface="Times New Roman"/>
                <a:cs typeface="Times New Roman"/>
              </a:rPr>
              <a:t> </a:t>
            </a:r>
            <a:r>
              <a:rPr dirty="0" sz="1250" spc="-40">
                <a:solidFill>
                  <a:srgbClr val="FF5757"/>
                </a:solidFill>
                <a:latin typeface="Times New Roman"/>
                <a:cs typeface="Times New Roman"/>
              </a:rPr>
              <a:t>I</a:t>
            </a:r>
            <a:r>
              <a:rPr dirty="0" sz="1250" spc="-65">
                <a:solidFill>
                  <a:srgbClr val="FF5757"/>
                </a:solidFill>
                <a:latin typeface="Times New Roman"/>
                <a:cs typeface="Times New Roman"/>
              </a:rPr>
              <a:t> </a:t>
            </a:r>
            <a:r>
              <a:rPr dirty="0" sz="1250" spc="40">
                <a:solidFill>
                  <a:srgbClr val="FF5757"/>
                </a:solidFill>
                <a:latin typeface="Times New Roman"/>
                <a:cs typeface="Times New Roman"/>
              </a:rPr>
              <a:t>P</a:t>
            </a:r>
            <a:r>
              <a:rPr dirty="0" sz="1250" spc="95">
                <a:solidFill>
                  <a:srgbClr val="FF5757"/>
                </a:solidFill>
                <a:latin typeface="Times New Roman"/>
                <a:cs typeface="Times New Roman"/>
              </a:rPr>
              <a:t> </a:t>
            </a:r>
            <a:r>
              <a:rPr dirty="0" sz="1250">
                <a:solidFill>
                  <a:srgbClr val="FF5757"/>
                </a:solidFill>
                <a:latin typeface="Times New Roman"/>
                <a:cs typeface="Times New Roman"/>
              </a:rPr>
              <a:t>R</a:t>
            </a:r>
            <a:r>
              <a:rPr dirty="0" sz="1250" spc="-65">
                <a:solidFill>
                  <a:srgbClr val="FF5757"/>
                </a:solidFill>
                <a:latin typeface="Times New Roman"/>
                <a:cs typeface="Times New Roman"/>
              </a:rPr>
              <a:t> </a:t>
            </a:r>
            <a:r>
              <a:rPr dirty="0" sz="1250" spc="-30">
                <a:solidFill>
                  <a:srgbClr val="FF5757"/>
                </a:solidFill>
                <a:latin typeface="Times New Roman"/>
                <a:cs typeface="Times New Roman"/>
              </a:rPr>
              <a:t>E</a:t>
            </a:r>
            <a:r>
              <a:rPr dirty="0" sz="1250" spc="-65">
                <a:solidFill>
                  <a:srgbClr val="FF5757"/>
                </a:solidFill>
                <a:latin typeface="Times New Roman"/>
                <a:cs typeface="Times New Roman"/>
              </a:rPr>
              <a:t> </a:t>
            </a:r>
            <a:r>
              <a:rPr dirty="0" sz="1250" spc="40">
                <a:solidFill>
                  <a:srgbClr val="FF5757"/>
                </a:solidFill>
                <a:latin typeface="Times New Roman"/>
                <a:cs typeface="Times New Roman"/>
              </a:rPr>
              <a:t>P</a:t>
            </a:r>
            <a:r>
              <a:rPr dirty="0" sz="1250" spc="-65">
                <a:solidFill>
                  <a:srgbClr val="FF5757"/>
                </a:solidFill>
                <a:latin typeface="Times New Roman"/>
                <a:cs typeface="Times New Roman"/>
              </a:rPr>
              <a:t> </a:t>
            </a:r>
            <a:r>
              <a:rPr dirty="0" sz="1250" spc="60">
                <a:solidFill>
                  <a:srgbClr val="FF5757"/>
                </a:solidFill>
                <a:latin typeface="Times New Roman"/>
                <a:cs typeface="Times New Roman"/>
              </a:rPr>
              <a:t>A</a:t>
            </a:r>
            <a:r>
              <a:rPr dirty="0" sz="1250" spc="-65">
                <a:solidFill>
                  <a:srgbClr val="FF5757"/>
                </a:solidFill>
                <a:latin typeface="Times New Roman"/>
                <a:cs typeface="Times New Roman"/>
              </a:rPr>
              <a:t> </a:t>
            </a:r>
            <a:r>
              <a:rPr dirty="0" sz="1250" spc="-40">
                <a:solidFill>
                  <a:srgbClr val="FF5757"/>
                </a:solidFill>
                <a:latin typeface="Times New Roman"/>
                <a:cs typeface="Times New Roman"/>
              </a:rPr>
              <a:t>I</a:t>
            </a:r>
            <a:r>
              <a:rPr dirty="0" sz="1250" spc="-65">
                <a:solidFill>
                  <a:srgbClr val="FF5757"/>
                </a:solidFill>
                <a:latin typeface="Times New Roman"/>
                <a:cs typeface="Times New Roman"/>
              </a:rPr>
              <a:t> </a:t>
            </a:r>
            <a:r>
              <a:rPr dirty="0" sz="1250">
                <a:solidFill>
                  <a:srgbClr val="FF5757"/>
                </a:solidFill>
                <a:latin typeface="Times New Roman"/>
                <a:cs typeface="Times New Roman"/>
              </a:rPr>
              <a:t>R</a:t>
            </a:r>
            <a:r>
              <a:rPr dirty="0" sz="1250" spc="140">
                <a:solidFill>
                  <a:srgbClr val="FF5757"/>
                </a:solidFill>
                <a:latin typeface="Times New Roman"/>
                <a:cs typeface="Times New Roman"/>
              </a:rPr>
              <a:t> </a:t>
            </a:r>
            <a:r>
              <a:rPr dirty="0" sz="1250" spc="60">
                <a:solidFill>
                  <a:srgbClr val="FF5757"/>
                </a:solidFill>
                <a:latin typeface="Times New Roman"/>
                <a:cs typeface="Times New Roman"/>
              </a:rPr>
              <a:t>A</a:t>
            </a:r>
            <a:r>
              <a:rPr dirty="0" sz="1250" spc="-65">
                <a:solidFill>
                  <a:srgbClr val="FF5757"/>
                </a:solidFill>
                <a:latin typeface="Times New Roman"/>
                <a:cs typeface="Times New Roman"/>
              </a:rPr>
              <a:t> S S </a:t>
            </a:r>
            <a:r>
              <a:rPr dirty="0" sz="1250" spc="35">
                <a:solidFill>
                  <a:srgbClr val="FF5757"/>
                </a:solidFill>
                <a:latin typeface="Times New Roman"/>
                <a:cs typeface="Times New Roman"/>
              </a:rPr>
              <a:t>O</a:t>
            </a:r>
            <a:r>
              <a:rPr dirty="0" sz="1250" spc="-65">
                <a:solidFill>
                  <a:srgbClr val="FF5757"/>
                </a:solidFill>
                <a:latin typeface="Times New Roman"/>
                <a:cs typeface="Times New Roman"/>
              </a:rPr>
              <a:t> </a:t>
            </a:r>
            <a:r>
              <a:rPr dirty="0" sz="1250" spc="-45">
                <a:solidFill>
                  <a:srgbClr val="FF5757"/>
                </a:solidFill>
                <a:latin typeface="Times New Roman"/>
                <a:cs typeface="Times New Roman"/>
              </a:rPr>
              <a:t>C</a:t>
            </a:r>
            <a:r>
              <a:rPr dirty="0" sz="1250" spc="-65">
                <a:solidFill>
                  <a:srgbClr val="FF5757"/>
                </a:solidFill>
                <a:latin typeface="Times New Roman"/>
                <a:cs typeface="Times New Roman"/>
              </a:rPr>
              <a:t> </a:t>
            </a:r>
            <a:r>
              <a:rPr dirty="0" sz="1250" spc="-40">
                <a:solidFill>
                  <a:srgbClr val="FF5757"/>
                </a:solidFill>
                <a:latin typeface="Times New Roman"/>
                <a:cs typeface="Times New Roman"/>
              </a:rPr>
              <a:t>I</a:t>
            </a:r>
            <a:r>
              <a:rPr dirty="0" sz="1250" spc="-70">
                <a:solidFill>
                  <a:srgbClr val="FF5757"/>
                </a:solidFill>
                <a:latin typeface="Times New Roman"/>
                <a:cs typeface="Times New Roman"/>
              </a:rPr>
              <a:t> </a:t>
            </a:r>
            <a:r>
              <a:rPr dirty="0" sz="1250" spc="60">
                <a:solidFill>
                  <a:srgbClr val="FF5757"/>
                </a:solidFill>
                <a:latin typeface="Times New Roman"/>
                <a:cs typeface="Times New Roman"/>
              </a:rPr>
              <a:t>A</a:t>
            </a:r>
            <a:r>
              <a:rPr dirty="0" sz="1250" spc="-65">
                <a:solidFill>
                  <a:srgbClr val="FF5757"/>
                </a:solidFill>
                <a:latin typeface="Times New Roman"/>
                <a:cs typeface="Times New Roman"/>
              </a:rPr>
              <a:t> </a:t>
            </a:r>
            <a:r>
              <a:rPr dirty="0" sz="1250" spc="20">
                <a:solidFill>
                  <a:srgbClr val="FF5757"/>
                </a:solidFill>
                <a:latin typeface="Times New Roman"/>
                <a:cs typeface="Times New Roman"/>
              </a:rPr>
              <a:t>T</a:t>
            </a:r>
            <a:r>
              <a:rPr dirty="0" sz="1250" spc="-65">
                <a:solidFill>
                  <a:srgbClr val="FF5757"/>
                </a:solidFill>
                <a:latin typeface="Times New Roman"/>
                <a:cs typeface="Times New Roman"/>
              </a:rPr>
              <a:t> </a:t>
            </a:r>
            <a:r>
              <a:rPr dirty="0" sz="1250" spc="-40">
                <a:solidFill>
                  <a:srgbClr val="FF5757"/>
                </a:solidFill>
                <a:latin typeface="Times New Roman"/>
                <a:cs typeface="Times New Roman"/>
              </a:rPr>
              <a:t>I</a:t>
            </a:r>
            <a:r>
              <a:rPr dirty="0" sz="1250" spc="-65">
                <a:solidFill>
                  <a:srgbClr val="FF5757"/>
                </a:solidFill>
                <a:latin typeface="Times New Roman"/>
                <a:cs typeface="Times New Roman"/>
              </a:rPr>
              <a:t> </a:t>
            </a:r>
            <a:r>
              <a:rPr dirty="0" sz="1250" spc="35">
                <a:solidFill>
                  <a:srgbClr val="FF5757"/>
                </a:solidFill>
                <a:latin typeface="Times New Roman"/>
                <a:cs typeface="Times New Roman"/>
              </a:rPr>
              <a:t>O</a:t>
            </a:r>
            <a:r>
              <a:rPr dirty="0" sz="1250" spc="-65">
                <a:solidFill>
                  <a:srgbClr val="FF5757"/>
                </a:solidFill>
                <a:latin typeface="Times New Roman"/>
                <a:cs typeface="Times New Roman"/>
              </a:rPr>
              <a:t> </a:t>
            </a:r>
            <a:r>
              <a:rPr dirty="0" sz="1250" spc="65">
                <a:solidFill>
                  <a:srgbClr val="FF5757"/>
                </a:solidFill>
                <a:latin typeface="Times New Roman"/>
                <a:cs typeface="Times New Roman"/>
              </a:rPr>
              <a:t>N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2618" y="7574328"/>
            <a:ext cx="4208145" cy="21507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328545">
              <a:lnSpc>
                <a:spcPct val="157400"/>
              </a:lnSpc>
              <a:spcBef>
                <a:spcPts val="100"/>
              </a:spcBef>
              <a:tabLst>
                <a:tab pos="812800" algn="l"/>
              </a:tabLst>
            </a:pPr>
            <a:r>
              <a:rPr dirty="0" sz="1350" spc="-275">
                <a:solidFill>
                  <a:srgbClr val="FFFFFF"/>
                </a:solidFill>
                <a:latin typeface="Arial"/>
                <a:cs typeface="Arial"/>
              </a:rPr>
              <a:t>V </a:t>
            </a:r>
            <a:r>
              <a:rPr dirty="0" sz="1350" spc="-285">
                <a:solidFill>
                  <a:srgbClr val="FFFFFF"/>
                </a:solidFill>
                <a:latin typeface="Arial"/>
                <a:cs typeface="Arial"/>
              </a:rPr>
              <a:t>S </a:t>
            </a:r>
            <a:r>
              <a:rPr dirty="0" sz="1350" spc="-33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dirty="0" sz="1350" spc="-229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1350" spc="-275">
                <a:solidFill>
                  <a:srgbClr val="FFFFFF"/>
                </a:solidFill>
                <a:latin typeface="Arial"/>
                <a:cs typeface="Arial"/>
              </a:rPr>
              <a:t>Z </a:t>
            </a:r>
            <a:r>
              <a:rPr dirty="0" sz="1350" spc="-41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35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41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350" spc="-11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254">
                <a:solidFill>
                  <a:srgbClr val="FFFFFF"/>
                </a:solidFill>
                <a:latin typeface="Arial"/>
                <a:cs typeface="Arial"/>
              </a:rPr>
              <a:t>M </a:t>
            </a:r>
            <a:r>
              <a:rPr dirty="0" sz="1350" spc="-229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1350" spc="-355">
                <a:solidFill>
                  <a:srgbClr val="FFFFFF"/>
                </a:solidFill>
                <a:latin typeface="Arial"/>
                <a:cs typeface="Arial"/>
              </a:rPr>
              <a:t>C C </a:t>
            </a:r>
            <a:r>
              <a:rPr dirty="0" sz="1350" spc="-41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350" spc="-1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320">
                <a:solidFill>
                  <a:srgbClr val="FFFFFF"/>
                </a:solidFill>
                <a:latin typeface="Arial"/>
                <a:cs typeface="Arial"/>
              </a:rPr>
              <a:t>U </a:t>
            </a:r>
            <a:r>
              <a:rPr dirty="0" sz="1350" spc="-265">
                <a:solidFill>
                  <a:srgbClr val="FFFFFF"/>
                </a:solidFill>
                <a:latin typeface="Arial"/>
                <a:cs typeface="Arial"/>
              </a:rPr>
              <a:t>N </a:t>
            </a:r>
            <a:r>
              <a:rPr dirty="0" sz="1350" spc="-260">
                <a:solidFill>
                  <a:srgbClr val="FFFFFF"/>
                </a:solidFill>
                <a:latin typeface="Arial"/>
                <a:cs typeface="Arial"/>
              </a:rPr>
              <a:t>T  </a:t>
            </a:r>
            <a:r>
              <a:rPr dirty="0" sz="1350" spc="-335">
                <a:solidFill>
                  <a:srgbClr val="FFFFFF"/>
                </a:solidFill>
                <a:latin typeface="Arial"/>
                <a:cs typeface="Arial"/>
              </a:rPr>
              <a:t>1       </a:t>
            </a:r>
            <a:r>
              <a:rPr dirty="0" sz="1350" spc="-110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dirty="0" sz="1350" spc="-6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dirty="0" sz="1350" spc="-114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dirty="0" sz="1350" spc="-1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114">
                <a:solidFill>
                  <a:srgbClr val="FFFFFF"/>
                </a:solidFill>
                <a:latin typeface="Arial"/>
                <a:cs typeface="Arial"/>
              </a:rPr>
              <a:t>0  </a:t>
            </a:r>
            <a:r>
              <a:rPr dirty="0" sz="135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60">
                <a:solidFill>
                  <a:srgbClr val="FFFFFF"/>
                </a:solidFill>
                <a:latin typeface="Arial"/>
                <a:cs typeface="Arial"/>
              </a:rPr>
              <a:t>-	</a:t>
            </a:r>
            <a:r>
              <a:rPr dirty="0" sz="1350" spc="-335">
                <a:solidFill>
                  <a:srgbClr val="FFFFFF"/>
                </a:solidFill>
                <a:latin typeface="Arial"/>
                <a:cs typeface="Arial"/>
              </a:rPr>
              <a:t>1 </a:t>
            </a:r>
            <a:r>
              <a:rPr dirty="0" sz="1350" spc="-6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dirty="0" sz="1350" spc="-150">
                <a:solidFill>
                  <a:srgbClr val="FFFFFF"/>
                </a:solidFill>
                <a:latin typeface="Arial"/>
                <a:cs typeface="Arial"/>
              </a:rPr>
              <a:t>3 </a:t>
            </a:r>
            <a:r>
              <a:rPr dirty="0" sz="1350" spc="-114">
                <a:solidFill>
                  <a:srgbClr val="FFFFFF"/>
                </a:solidFill>
                <a:latin typeface="Arial"/>
                <a:cs typeface="Arial"/>
              </a:rPr>
              <a:t>0 </a:t>
            </a:r>
            <a:r>
              <a:rPr dirty="0" sz="1350" spc="-27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1350" spc="-2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350" spc="-254">
                <a:solidFill>
                  <a:srgbClr val="FFFFFF"/>
                </a:solidFill>
                <a:latin typeface="Arial"/>
                <a:cs typeface="Arial"/>
              </a:rPr>
              <a:t>M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spc="50" i="1">
                <a:solidFill>
                  <a:srgbClr val="FFFFFF"/>
                </a:solidFill>
                <a:latin typeface="Times New Roman"/>
                <a:cs typeface="Times New Roman"/>
              </a:rPr>
              <a:t>Members:</a:t>
            </a:r>
            <a:r>
              <a:rPr dirty="0" sz="1400" spc="-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85" i="1">
                <a:solidFill>
                  <a:srgbClr val="FFFFFF"/>
                </a:solidFill>
                <a:latin typeface="Times New Roman"/>
                <a:cs typeface="Times New Roman"/>
              </a:rPr>
              <a:t>$20</a:t>
            </a:r>
            <a:r>
              <a:rPr dirty="0" sz="1400" spc="-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40" i="1">
                <a:solidFill>
                  <a:srgbClr val="FFFFFF"/>
                </a:solidFill>
                <a:latin typeface="Times New Roman"/>
                <a:cs typeface="Times New Roman"/>
              </a:rPr>
              <a:t>per</a:t>
            </a:r>
            <a:r>
              <a:rPr dirty="0" sz="1400" spc="-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60" i="1">
                <a:solidFill>
                  <a:srgbClr val="FFFFFF"/>
                </a:solidFill>
                <a:latin typeface="Times New Roman"/>
                <a:cs typeface="Times New Roman"/>
              </a:rPr>
              <a:t>seminar</a:t>
            </a:r>
            <a:r>
              <a:rPr dirty="0" sz="1400" spc="-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20" i="1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1400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75" i="1">
                <a:solidFill>
                  <a:srgbClr val="FFFFFF"/>
                </a:solidFill>
                <a:latin typeface="Times New Roman"/>
                <a:cs typeface="Times New Roman"/>
              </a:rPr>
              <a:t>$60</a:t>
            </a:r>
            <a:r>
              <a:rPr dirty="0" sz="1400" spc="-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80" i="1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z="1400" spc="-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 i="1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dirty="0" sz="1400" spc="-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90" i="1">
                <a:solidFill>
                  <a:srgbClr val="FFFFFF"/>
                </a:solidFill>
                <a:latin typeface="Times New Roman"/>
                <a:cs typeface="Times New Roman"/>
              </a:rPr>
              <a:t>four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1400" spc="70" i="1">
                <a:solidFill>
                  <a:srgbClr val="FFFFFF"/>
                </a:solidFill>
                <a:latin typeface="Times New Roman"/>
                <a:cs typeface="Times New Roman"/>
              </a:rPr>
              <a:t>Non-Members:</a:t>
            </a:r>
            <a:r>
              <a:rPr dirty="0" sz="1400" spc="-10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90" i="1">
                <a:solidFill>
                  <a:srgbClr val="FFFFFF"/>
                </a:solidFill>
                <a:latin typeface="Times New Roman"/>
                <a:cs typeface="Times New Roman"/>
              </a:rPr>
              <a:t>$40</a:t>
            </a:r>
            <a:r>
              <a:rPr dirty="0" sz="1400" spc="-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40" i="1">
                <a:solidFill>
                  <a:srgbClr val="FFFFFF"/>
                </a:solidFill>
                <a:latin typeface="Times New Roman"/>
                <a:cs typeface="Times New Roman"/>
              </a:rPr>
              <a:t>per</a:t>
            </a:r>
            <a:r>
              <a:rPr dirty="0" sz="1400" spc="-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60" i="1">
                <a:solidFill>
                  <a:srgbClr val="FFFFFF"/>
                </a:solidFill>
                <a:latin typeface="Times New Roman"/>
                <a:cs typeface="Times New Roman"/>
              </a:rPr>
              <a:t>seminar</a:t>
            </a:r>
            <a:r>
              <a:rPr dirty="0" sz="1400" spc="-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20" i="1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1400" spc="-10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45" i="1">
                <a:solidFill>
                  <a:srgbClr val="FFFFFF"/>
                </a:solidFill>
                <a:latin typeface="Times New Roman"/>
                <a:cs typeface="Times New Roman"/>
              </a:rPr>
              <a:t>$120</a:t>
            </a:r>
            <a:r>
              <a:rPr dirty="0" sz="1400" spc="-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80" i="1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z="1400" spc="-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-10" i="1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dirty="0" sz="1400" spc="-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400" spc="90" i="1">
                <a:solidFill>
                  <a:srgbClr val="FFFFFF"/>
                </a:solidFill>
                <a:latin typeface="Times New Roman"/>
                <a:cs typeface="Times New Roman"/>
              </a:rPr>
              <a:t>four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250" spc="175">
                <a:solidFill>
                  <a:srgbClr val="FF5757"/>
                </a:solidFill>
                <a:latin typeface="Times New Roman"/>
                <a:cs typeface="Times New Roman"/>
              </a:rPr>
              <a:t>Questions? </a:t>
            </a:r>
            <a:r>
              <a:rPr dirty="0" sz="1250" spc="180">
                <a:solidFill>
                  <a:srgbClr val="FF5757"/>
                </a:solidFill>
                <a:latin typeface="Times New Roman"/>
                <a:cs typeface="Times New Roman"/>
              </a:rPr>
              <a:t>Contact </a:t>
            </a:r>
            <a:r>
              <a:rPr dirty="0" sz="1250" spc="170">
                <a:solidFill>
                  <a:srgbClr val="FF5757"/>
                </a:solidFill>
                <a:latin typeface="Times New Roman"/>
                <a:cs typeface="Times New Roman"/>
              </a:rPr>
              <a:t>Daniel</a:t>
            </a:r>
            <a:r>
              <a:rPr dirty="0" sz="1250" spc="320">
                <a:solidFill>
                  <a:srgbClr val="FF5757"/>
                </a:solidFill>
                <a:latin typeface="Times New Roman"/>
                <a:cs typeface="Times New Roman"/>
              </a:rPr>
              <a:t> </a:t>
            </a:r>
            <a:r>
              <a:rPr dirty="0" sz="1250" spc="160">
                <a:solidFill>
                  <a:srgbClr val="FF5757"/>
                </a:solidFill>
                <a:latin typeface="Times New Roman"/>
                <a:cs typeface="Times New Roman"/>
              </a:rPr>
              <a:t>Keats</a:t>
            </a: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0"/>
              </a:spcBef>
            </a:pPr>
            <a:r>
              <a:rPr dirty="0" sz="1250" spc="135">
                <a:solidFill>
                  <a:srgbClr val="FF5757"/>
                </a:solidFill>
                <a:latin typeface="Times New Roman"/>
                <a:cs typeface="Times New Roman"/>
              </a:rPr>
              <a:t>DKeats@</a:t>
            </a:r>
            <a:r>
              <a:rPr dirty="0" sz="1250" spc="-180">
                <a:solidFill>
                  <a:srgbClr val="FF5757"/>
                </a:solidFill>
                <a:latin typeface="Times New Roman"/>
                <a:cs typeface="Times New Roman"/>
              </a:rPr>
              <a:t> </a:t>
            </a:r>
            <a:r>
              <a:rPr dirty="0" sz="1250" spc="175">
                <a:solidFill>
                  <a:srgbClr val="FF5757"/>
                </a:solidFill>
                <a:latin typeface="Times New Roman"/>
                <a:cs typeface="Times New Roman"/>
              </a:rPr>
              <a:t>Virginia</a:t>
            </a:r>
            <a:r>
              <a:rPr dirty="0" sz="1250" spc="-180">
                <a:solidFill>
                  <a:srgbClr val="FF5757"/>
                </a:solidFill>
                <a:latin typeface="Times New Roman"/>
                <a:cs typeface="Times New Roman"/>
              </a:rPr>
              <a:t> </a:t>
            </a:r>
            <a:r>
              <a:rPr dirty="0" sz="1250" spc="145">
                <a:solidFill>
                  <a:srgbClr val="FF5757"/>
                </a:solidFill>
                <a:latin typeface="Times New Roman"/>
                <a:cs typeface="Times New Roman"/>
              </a:rPr>
              <a:t>Ship</a:t>
            </a:r>
            <a:r>
              <a:rPr dirty="0" sz="1250" spc="-180">
                <a:solidFill>
                  <a:srgbClr val="FF5757"/>
                </a:solidFill>
                <a:latin typeface="Times New Roman"/>
                <a:cs typeface="Times New Roman"/>
              </a:rPr>
              <a:t> </a:t>
            </a:r>
            <a:r>
              <a:rPr dirty="0" sz="1250" spc="155">
                <a:solidFill>
                  <a:srgbClr val="FF5757"/>
                </a:solidFill>
                <a:latin typeface="Times New Roman"/>
                <a:cs typeface="Times New Roman"/>
              </a:rPr>
              <a:t>Repair.</a:t>
            </a:r>
            <a:r>
              <a:rPr dirty="0" sz="1250" spc="-180">
                <a:solidFill>
                  <a:srgbClr val="FF5757"/>
                </a:solidFill>
                <a:latin typeface="Times New Roman"/>
                <a:cs typeface="Times New Roman"/>
              </a:rPr>
              <a:t> </a:t>
            </a:r>
            <a:r>
              <a:rPr dirty="0" sz="1250" spc="145">
                <a:solidFill>
                  <a:srgbClr val="FF5757"/>
                </a:solidFill>
                <a:latin typeface="Times New Roman"/>
                <a:cs typeface="Times New Roman"/>
              </a:rPr>
              <a:t>org</a:t>
            </a:r>
            <a:r>
              <a:rPr dirty="0" sz="1250" spc="229">
                <a:solidFill>
                  <a:srgbClr val="FF5757"/>
                </a:solidFill>
                <a:latin typeface="Times New Roman"/>
                <a:cs typeface="Times New Roman"/>
              </a:rPr>
              <a:t> </a:t>
            </a:r>
            <a:r>
              <a:rPr dirty="0" sz="1250" spc="-30">
                <a:solidFill>
                  <a:srgbClr val="FF5757"/>
                </a:solidFill>
                <a:latin typeface="Times New Roman"/>
                <a:cs typeface="Times New Roman"/>
              </a:rPr>
              <a:t>|</a:t>
            </a:r>
            <a:r>
              <a:rPr dirty="0" sz="1250" spc="229">
                <a:solidFill>
                  <a:srgbClr val="FF5757"/>
                </a:solidFill>
                <a:latin typeface="Times New Roman"/>
                <a:cs typeface="Times New Roman"/>
              </a:rPr>
              <a:t> </a:t>
            </a:r>
            <a:r>
              <a:rPr dirty="0" sz="1250" spc="-120">
                <a:solidFill>
                  <a:srgbClr val="FF5757"/>
                </a:solidFill>
                <a:latin typeface="Times New Roman"/>
                <a:cs typeface="Times New Roman"/>
              </a:rPr>
              <a:t>(</a:t>
            </a:r>
            <a:r>
              <a:rPr dirty="0" sz="1250" spc="-180">
                <a:solidFill>
                  <a:srgbClr val="FF5757"/>
                </a:solidFill>
                <a:latin typeface="Times New Roman"/>
                <a:cs typeface="Times New Roman"/>
              </a:rPr>
              <a:t> </a:t>
            </a:r>
            <a:r>
              <a:rPr dirty="0" sz="1250" spc="125">
                <a:solidFill>
                  <a:srgbClr val="FF5757"/>
                </a:solidFill>
                <a:latin typeface="Times New Roman"/>
                <a:cs typeface="Times New Roman"/>
              </a:rPr>
              <a:t>757</a:t>
            </a:r>
            <a:r>
              <a:rPr dirty="0" sz="1250" spc="-180">
                <a:solidFill>
                  <a:srgbClr val="FF5757"/>
                </a:solidFill>
                <a:latin typeface="Times New Roman"/>
                <a:cs typeface="Times New Roman"/>
              </a:rPr>
              <a:t> </a:t>
            </a:r>
            <a:r>
              <a:rPr dirty="0" sz="1250" spc="-120">
                <a:solidFill>
                  <a:srgbClr val="FF5757"/>
                </a:solidFill>
                <a:latin typeface="Times New Roman"/>
                <a:cs typeface="Times New Roman"/>
              </a:rPr>
              <a:t>)</a:t>
            </a:r>
            <a:r>
              <a:rPr dirty="0" sz="1250" spc="35">
                <a:solidFill>
                  <a:srgbClr val="FF5757"/>
                </a:solidFill>
                <a:latin typeface="Times New Roman"/>
                <a:cs typeface="Times New Roman"/>
              </a:rPr>
              <a:t> </a:t>
            </a:r>
            <a:r>
              <a:rPr dirty="0" sz="1250" spc="125">
                <a:solidFill>
                  <a:srgbClr val="FF5757"/>
                </a:solidFill>
                <a:latin typeface="Times New Roman"/>
                <a:cs typeface="Times New Roman"/>
              </a:rPr>
              <a:t>233</a:t>
            </a:r>
            <a:r>
              <a:rPr dirty="0" sz="1250" spc="-180">
                <a:solidFill>
                  <a:srgbClr val="FF5757"/>
                </a:solidFill>
                <a:latin typeface="Times New Roman"/>
                <a:cs typeface="Times New Roman"/>
              </a:rPr>
              <a:t> </a:t>
            </a:r>
            <a:r>
              <a:rPr dirty="0" sz="1250" spc="5">
                <a:solidFill>
                  <a:srgbClr val="FF5757"/>
                </a:solidFill>
                <a:latin typeface="Times New Roman"/>
                <a:cs typeface="Times New Roman"/>
              </a:rPr>
              <a:t>-</a:t>
            </a:r>
            <a:r>
              <a:rPr dirty="0" sz="1250" spc="-180">
                <a:solidFill>
                  <a:srgbClr val="FF5757"/>
                </a:solidFill>
                <a:latin typeface="Times New Roman"/>
                <a:cs typeface="Times New Roman"/>
              </a:rPr>
              <a:t> </a:t>
            </a:r>
            <a:r>
              <a:rPr dirty="0" sz="1250" spc="175">
                <a:solidFill>
                  <a:srgbClr val="FF5757"/>
                </a:solidFill>
                <a:latin typeface="Times New Roman"/>
                <a:cs typeface="Times New Roman"/>
              </a:rPr>
              <a:t>7034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3276599" cy="3171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553568" y="5936760"/>
          <a:ext cx="4008754" cy="1115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3700"/>
                <a:gridCol w="360680"/>
                <a:gridCol w="3254375"/>
              </a:tblGrid>
              <a:tr h="243100">
                <a:tc>
                  <a:txBody>
                    <a:bodyPr/>
                    <a:lstStyle/>
                    <a:p>
                      <a:pPr marL="31750">
                        <a:lnSpc>
                          <a:spcPts val="1610"/>
                        </a:lnSpc>
                      </a:pPr>
                      <a:r>
                        <a:rPr dirty="0" sz="1350" spc="-415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350" spc="-135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-355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C </a:t>
                      </a:r>
                      <a:r>
                        <a:rPr dirty="0" sz="1350" spc="-26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ts val="1610"/>
                        </a:lnSpc>
                      </a:pPr>
                      <a:r>
                        <a:rPr dirty="0" sz="1350" spc="-335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350" spc="-33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-135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1610"/>
                        </a:lnSpc>
                      </a:pPr>
                      <a:r>
                        <a:rPr dirty="0" sz="1350" spc="-35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dirty="0" sz="1350" spc="-26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T </a:t>
                      </a:r>
                      <a:r>
                        <a:rPr dirty="0" sz="1350" spc="-295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1350" spc="-4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I </a:t>
                      </a:r>
                      <a:r>
                        <a:rPr dirty="0" sz="1350" spc="-355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C </a:t>
                      </a:r>
                      <a:r>
                        <a:rPr dirty="0" sz="1350" spc="-285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S </a:t>
                      </a:r>
                      <a:r>
                        <a:rPr dirty="0" sz="1350" spc="-15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&amp; </a:t>
                      </a:r>
                      <a:r>
                        <a:rPr dirty="0" sz="1350" spc="-285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S </a:t>
                      </a:r>
                      <a:r>
                        <a:rPr dirty="0" sz="1350" spc="-26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T </a:t>
                      </a:r>
                      <a:r>
                        <a:rPr dirty="0" sz="1350" spc="-229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350" spc="-265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N </a:t>
                      </a:r>
                      <a:r>
                        <a:rPr dirty="0" sz="1350" spc="-31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1350" spc="-229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350" spc="-33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R </a:t>
                      </a:r>
                      <a:r>
                        <a:rPr dirty="0" sz="1350" spc="-31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1350" spc="-285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S </a:t>
                      </a:r>
                      <a:r>
                        <a:rPr dirty="0" sz="1350" spc="-415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350" spc="-114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-285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F </a:t>
                      </a:r>
                      <a:r>
                        <a:rPr dirty="0" sz="1350" spc="-355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C </a:t>
                      </a:r>
                      <a:r>
                        <a:rPr dirty="0" sz="1350" spc="-415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350" spc="-11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-265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N </a:t>
                      </a:r>
                      <a:r>
                        <a:rPr dirty="0" sz="1350" spc="-31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1350" spc="-32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U </a:t>
                      </a:r>
                      <a:r>
                        <a:rPr dirty="0" sz="1350" spc="-355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dirty="0" sz="1350" spc="-35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-26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0D0D0D"/>
                    </a:solidFill>
                  </a:tcPr>
                </a:tc>
              </a:tr>
              <a:tr h="31432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1350" spc="-415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350" spc="-135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-355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C </a:t>
                      </a:r>
                      <a:r>
                        <a:rPr dirty="0" sz="1350" spc="-26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69850"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1350" spc="-11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350" spc="-13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-235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69850"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1350" spc="-415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350" spc="-114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-26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T </a:t>
                      </a:r>
                      <a:r>
                        <a:rPr dirty="0" sz="1350" spc="-295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1350" spc="-35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dirty="0" sz="1350" spc="-33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R </a:t>
                      </a:r>
                      <a:r>
                        <a:rPr dirty="0" sz="1350" spc="-26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T </a:t>
                      </a:r>
                      <a:r>
                        <a:rPr dirty="0" sz="1350" spc="-33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R </a:t>
                      </a:r>
                      <a:r>
                        <a:rPr dirty="0" sz="1350" spc="-229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350" spc="-265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N </a:t>
                      </a:r>
                      <a:r>
                        <a:rPr dirty="0" sz="1350" spc="-285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S </a:t>
                      </a:r>
                      <a:r>
                        <a:rPr dirty="0" sz="1350" spc="-229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350" spc="-355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C </a:t>
                      </a:r>
                      <a:r>
                        <a:rPr dirty="0" sz="1350" spc="-26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T </a:t>
                      </a:r>
                      <a:r>
                        <a:rPr dirty="0" sz="1350" spc="-4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I </a:t>
                      </a:r>
                      <a:r>
                        <a:rPr dirty="0" sz="1350" spc="-415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350" spc="-11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-265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N </a:t>
                      </a:r>
                      <a:r>
                        <a:rPr dirty="0" sz="1350" spc="-229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350" spc="-32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U </a:t>
                      </a:r>
                      <a:r>
                        <a:rPr dirty="0" sz="1350" spc="-26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T </a:t>
                      </a:r>
                      <a:r>
                        <a:rPr dirty="0" sz="1350" spc="-295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H </a:t>
                      </a:r>
                      <a:r>
                        <a:rPr dirty="0" sz="1350" spc="-415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350" spc="-11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-33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R </a:t>
                      </a:r>
                      <a:r>
                        <a:rPr dirty="0" sz="1350" spc="-4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I </a:t>
                      </a:r>
                      <a:r>
                        <a:rPr dirty="0" sz="1350" spc="-26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T </a:t>
                      </a:r>
                      <a:r>
                        <a:rPr dirty="0" sz="1350" spc="-4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I </a:t>
                      </a:r>
                      <a:r>
                        <a:rPr dirty="0" sz="1350" spc="-35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E  </a:t>
                      </a:r>
                      <a:r>
                        <a:rPr dirty="0" sz="1350" spc="-285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69850">
                    <a:solidFill>
                      <a:srgbClr val="0D0D0D"/>
                    </a:solidFill>
                  </a:tcPr>
                </a:tc>
              </a:tr>
              <a:tr h="314324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1350" spc="-265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1350" spc="-25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-415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350" spc="-14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-275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V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69850"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1350" spc="-335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dirty="0" sz="1350" spc="-33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-14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69850"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dirty="0" sz="1350" spc="-33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R </a:t>
                      </a:r>
                      <a:r>
                        <a:rPr dirty="0" sz="1350" spc="-4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I </a:t>
                      </a:r>
                      <a:r>
                        <a:rPr dirty="0" sz="1350" spc="-285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350" spc="-28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-229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K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69850">
                    <a:solidFill>
                      <a:srgbClr val="0D0D0D"/>
                    </a:solidFill>
                  </a:tcPr>
                </a:tc>
              </a:tr>
              <a:tr h="243100">
                <a:tc>
                  <a:txBody>
                    <a:bodyPr/>
                    <a:lstStyle/>
                    <a:p>
                      <a:pPr marL="31750">
                        <a:lnSpc>
                          <a:spcPts val="1265"/>
                        </a:lnSpc>
                        <a:spcBef>
                          <a:spcPts val="550"/>
                        </a:spcBef>
                      </a:pPr>
                      <a:r>
                        <a:rPr dirty="0" sz="1350" spc="-31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1350" spc="-35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350" spc="-33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-355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C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69850"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ts val="1265"/>
                        </a:lnSpc>
                        <a:spcBef>
                          <a:spcPts val="550"/>
                        </a:spcBef>
                      </a:pPr>
                      <a:r>
                        <a:rPr dirty="0" sz="135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69850">
                    <a:solidFill>
                      <a:srgbClr val="0D0D0D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ts val="1265"/>
                        </a:lnSpc>
                        <a:spcBef>
                          <a:spcPts val="550"/>
                        </a:spcBef>
                      </a:pPr>
                      <a:r>
                        <a:rPr dirty="0" sz="1350" spc="-355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C </a:t>
                      </a:r>
                      <a:r>
                        <a:rPr dirty="0" sz="1350" spc="-415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350" spc="-114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-275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V </a:t>
                      </a:r>
                      <a:r>
                        <a:rPr dirty="0" sz="1350" spc="-4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I </a:t>
                      </a:r>
                      <a:r>
                        <a:rPr dirty="0" sz="1350" spc="-31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D </a:t>
                      </a:r>
                      <a:r>
                        <a:rPr dirty="0" sz="1350" spc="-4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I </a:t>
                      </a:r>
                      <a:r>
                        <a:rPr dirty="0" sz="1350" spc="-254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M </a:t>
                      </a:r>
                      <a:r>
                        <a:rPr dirty="0" sz="1350" spc="-27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P </a:t>
                      </a:r>
                      <a:r>
                        <a:rPr dirty="0" sz="1350" spc="-229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dirty="0" sz="1350" spc="-355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C </a:t>
                      </a:r>
                      <a:r>
                        <a:rPr dirty="0" sz="1350" spc="-26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T </a:t>
                      </a:r>
                      <a:r>
                        <a:rPr dirty="0" sz="1350" spc="-33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R </a:t>
                      </a:r>
                      <a:r>
                        <a:rPr dirty="0" sz="1350" spc="-35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dirty="0" sz="1350" spc="-355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C </a:t>
                      </a:r>
                      <a:r>
                        <a:rPr dirty="0" sz="1350" spc="-415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350" spc="-11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-275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V </a:t>
                      </a:r>
                      <a:r>
                        <a:rPr dirty="0" sz="1350" spc="-35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E </a:t>
                      </a:r>
                      <a:r>
                        <a:rPr dirty="0" sz="1350" spc="-330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350" spc="-295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350" spc="-285">
                          <a:solidFill>
                            <a:srgbClr val="FFF73A"/>
                          </a:solidFill>
                          <a:latin typeface="Arial"/>
                          <a:cs typeface="Arial"/>
                        </a:rPr>
                        <a:t>Y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B="0" marT="69850">
                    <a:solidFill>
                      <a:srgbClr val="0D0D0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3829" y="316726"/>
            <a:ext cx="4965065" cy="198437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225"/>
              <a:t>2020</a:t>
            </a:r>
          </a:p>
          <a:p>
            <a:pPr marL="12700" marR="5080">
              <a:lnSpc>
                <a:spcPct val="102899"/>
              </a:lnSpc>
            </a:pPr>
            <a:r>
              <a:rPr dirty="0" spc="-800"/>
              <a:t>CONTRACTS </a:t>
            </a:r>
            <a:r>
              <a:rPr dirty="0" spc="-725"/>
              <a:t>COMMITTEE  </a:t>
            </a:r>
            <a:r>
              <a:rPr dirty="0" spc="-635"/>
              <a:t>SEMINAR</a:t>
            </a:r>
            <a:r>
              <a:rPr dirty="0" spc="-509"/>
              <a:t> </a:t>
            </a:r>
            <a:r>
              <a:rPr dirty="0" spc="-705"/>
              <a:t>SERIES</a:t>
            </a:r>
          </a:p>
        </p:txBody>
      </p:sp>
      <p:sp>
        <p:nvSpPr>
          <p:cNvPr id="3" name="object 3"/>
          <p:cNvSpPr/>
          <p:nvPr/>
        </p:nvSpPr>
        <p:spPr>
          <a:xfrm>
            <a:off x="264" y="3091180"/>
            <a:ext cx="7757795" cy="6332220"/>
          </a:xfrm>
          <a:custGeom>
            <a:avLst/>
            <a:gdLst/>
            <a:ahLst/>
            <a:cxnLst/>
            <a:rect l="l" t="t" r="r" b="b"/>
            <a:pathLst>
              <a:path w="7757795" h="6332220">
                <a:moveTo>
                  <a:pt x="0" y="0"/>
                </a:moveTo>
                <a:lnTo>
                  <a:pt x="7757340" y="0"/>
                </a:lnTo>
                <a:lnTo>
                  <a:pt x="7757340" y="6332100"/>
                </a:lnTo>
                <a:lnTo>
                  <a:pt x="0" y="6332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93876" y="5281398"/>
            <a:ext cx="3124199" cy="971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482" y="6433105"/>
            <a:ext cx="3057524" cy="10572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477824" y="7315340"/>
            <a:ext cx="1676399" cy="13906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44524" y="3151899"/>
            <a:ext cx="3886199" cy="6000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7581787"/>
            <a:ext cx="3157062" cy="11239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316276" y="5341309"/>
            <a:ext cx="3305174" cy="9620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316276" y="4013015"/>
            <a:ext cx="2867024" cy="101917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293273" y="6451601"/>
            <a:ext cx="4324349" cy="5048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221740" y="4152000"/>
            <a:ext cx="2943224" cy="10286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22876" y="3151899"/>
            <a:ext cx="3028949" cy="9143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905917" y="8137645"/>
            <a:ext cx="2676524" cy="11429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124819" y="7092531"/>
            <a:ext cx="2543174" cy="11525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482" y="8527158"/>
            <a:ext cx="3705224" cy="8858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493829" y="2626245"/>
            <a:ext cx="4518660" cy="238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-45" b="1" i="1">
                <a:solidFill>
                  <a:srgbClr val="FFF73A"/>
                </a:solidFill>
                <a:latin typeface="Georgia"/>
                <a:cs typeface="Georgia"/>
              </a:rPr>
              <a:t>PLEASE </a:t>
            </a:r>
            <a:r>
              <a:rPr dirty="0" sz="1400" spc="-10" b="1" i="1">
                <a:solidFill>
                  <a:srgbClr val="FFF73A"/>
                </a:solidFill>
                <a:latin typeface="Georgia"/>
                <a:cs typeface="Georgia"/>
              </a:rPr>
              <a:t>JOIN </a:t>
            </a:r>
            <a:r>
              <a:rPr dirty="0" sz="1400" spc="-70" b="1" i="1">
                <a:solidFill>
                  <a:srgbClr val="FFF73A"/>
                </a:solidFill>
                <a:latin typeface="Georgia"/>
                <a:cs typeface="Georgia"/>
              </a:rPr>
              <a:t>US </a:t>
            </a:r>
            <a:r>
              <a:rPr dirty="0" sz="1400" spc="25" b="1" i="1">
                <a:solidFill>
                  <a:srgbClr val="FFF73A"/>
                </a:solidFill>
                <a:latin typeface="Georgia"/>
                <a:cs typeface="Georgia"/>
              </a:rPr>
              <a:t>IN </a:t>
            </a:r>
            <a:r>
              <a:rPr dirty="0" sz="1400" spc="15" b="1" i="1">
                <a:solidFill>
                  <a:srgbClr val="FFF73A"/>
                </a:solidFill>
                <a:latin typeface="Georgia"/>
                <a:cs typeface="Georgia"/>
              </a:rPr>
              <a:t>THANKING </a:t>
            </a:r>
            <a:r>
              <a:rPr dirty="0" sz="1400" spc="-70" b="1" i="1">
                <a:solidFill>
                  <a:srgbClr val="FFF73A"/>
                </a:solidFill>
                <a:latin typeface="Georgia"/>
                <a:cs typeface="Georgia"/>
              </a:rPr>
              <a:t>OUR</a:t>
            </a:r>
            <a:r>
              <a:rPr dirty="0" sz="1400" spc="-85" b="1" i="1">
                <a:solidFill>
                  <a:srgbClr val="FFF73A"/>
                </a:solidFill>
                <a:latin typeface="Georgia"/>
                <a:cs typeface="Georgia"/>
              </a:rPr>
              <a:t> </a:t>
            </a:r>
            <a:r>
              <a:rPr dirty="0" sz="1400" spc="-50" b="1" i="1">
                <a:solidFill>
                  <a:srgbClr val="FFF73A"/>
                </a:solidFill>
                <a:latin typeface="Georgia"/>
                <a:cs typeface="Georgia"/>
              </a:rPr>
              <a:t>SPONSORS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VSRA</dc:creator>
  <cp:keywords>DAEJ9EvYgo8,BAEBOnSLXbk</cp:keywords>
  <dc:title>2020 Contracts Seminar Series Flyer - </dc:title>
  <dcterms:created xsi:type="dcterms:W3CDTF">2020-10-27T14:44:54Z</dcterms:created>
  <dcterms:modified xsi:type="dcterms:W3CDTF">2020-10-27T14:44:54Z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2020-10-27T00:00:00Z</vt:filetime>
  </property>
  <property fmtid="{D5CDD505-2E9C-101B-9397-08002B2CF9AE}" pid="3" name="Creator">
    <vt:lpwstr>Canva</vt:lpwstr>
  </property>
  <property fmtid="{D5CDD505-2E9C-101B-9397-08002B2CF9AE}" pid="4" name="LastSaved">
    <vt:filetime>2020-10-27T00:00:00Z</vt:filetime>
  </property>
</Properties>
</file>